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25"/>
    <p:restoredTop sz="83348"/>
  </p:normalViewPr>
  <p:slideViewPr>
    <p:cSldViewPr snapToGrid="0" snapToObjects="1">
      <p:cViewPr>
        <p:scale>
          <a:sx n="154" d="100"/>
          <a:sy n="154" d="100"/>
        </p:scale>
        <p:origin x="34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54BEB-9B91-EF42-B9D5-41F25AA01495}" type="datetimeFigureOut">
              <a:rPr lang="en-US" smtClean="0"/>
              <a:t>4/13/17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FB146-40D6-0E45-B21D-BCF853995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92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Re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890" y="1603316"/>
            <a:ext cx="6462221" cy="343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96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191194" y="199505"/>
            <a:ext cx="8761614" cy="6450678"/>
          </a:xfrm>
          <a:prstGeom prst="rect">
            <a:avLst/>
          </a:prstGeom>
          <a:noFill/>
          <a:ln w="127000" cmpd="sng">
            <a:solidFill>
              <a:schemeClr val="accent3"/>
            </a:solidFill>
            <a:miter lim="800000"/>
          </a:ln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84022" y="2108260"/>
            <a:ext cx="5336771" cy="33524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>
                <a:solidFill>
                  <a:schemeClr val="accent4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097476"/>
            <a:ext cx="2354428" cy="2363275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978" y="5780144"/>
            <a:ext cx="1035216" cy="55064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23949" y="432263"/>
            <a:ext cx="8296102" cy="149629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9841" y="2108259"/>
            <a:ext cx="2354428" cy="925885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ctr">
              <a:buFontTx/>
              <a:buNone/>
              <a:defRPr sz="1800">
                <a:solidFill>
                  <a:schemeClr val="bg1"/>
                </a:solidFill>
              </a:defRPr>
            </a:lvl3pPr>
            <a:lvl4pPr marL="1371600" indent="0" algn="ctr">
              <a:buFontTx/>
              <a:buNone/>
              <a:defRPr sz="1800">
                <a:solidFill>
                  <a:schemeClr val="bg1"/>
                </a:solidFill>
              </a:defRPr>
            </a:lvl4pPr>
            <a:lvl5pPr marL="1828800" indent="0" algn="ctr">
              <a:buFontTx/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24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191194" y="199505"/>
            <a:ext cx="8761614" cy="6450678"/>
          </a:xfrm>
          <a:prstGeom prst="rect">
            <a:avLst/>
          </a:prstGeom>
          <a:noFill/>
          <a:ln w="127000" cmpd="sng">
            <a:solidFill>
              <a:schemeClr val="accent3"/>
            </a:solidFill>
            <a:miter lim="800000"/>
          </a:ln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2"/>
          <p:cNvSpPr>
            <a:spLocks noGrp="1" noChangeAspect="1"/>
          </p:cNvSpPr>
          <p:nvPr>
            <p:ph type="pic" idx="10" hasCustomPrompt="1"/>
          </p:nvPr>
        </p:nvSpPr>
        <p:spPr>
          <a:xfrm>
            <a:off x="3084022" y="2161311"/>
            <a:ext cx="5336771" cy="32994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t"/>
          <a:lstStyle>
            <a:lvl1pPr marL="0" indent="0">
              <a:buFont typeface="Arial" charset="0"/>
              <a:buNone/>
              <a:defRPr sz="3200">
                <a:solidFill>
                  <a:schemeClr val="accent4"/>
                </a:solidFill>
              </a:defRPr>
            </a:lvl1pPr>
            <a:lvl2pPr marL="914400" indent="-457200">
              <a:buFont typeface="Wingdings" charset="2"/>
              <a:buChar char="§"/>
              <a:defRPr sz="2800">
                <a:solidFill>
                  <a:schemeClr val="accent4"/>
                </a:solidFill>
              </a:defRPr>
            </a:lvl2pPr>
            <a:lvl3pPr marL="1257300" indent="-342900">
              <a:buFont typeface="Wingdings" charset="2"/>
              <a:buChar char="§"/>
              <a:defRPr sz="2400">
                <a:solidFill>
                  <a:schemeClr val="accent4"/>
                </a:solidFill>
              </a:defRPr>
            </a:lvl3pPr>
            <a:lvl4pPr marL="1714500" indent="-342900">
              <a:buFont typeface="Wingdings" charset="2"/>
              <a:buChar char="§"/>
              <a:defRPr sz="2000">
                <a:solidFill>
                  <a:schemeClr val="accent4"/>
                </a:solidFill>
              </a:defRPr>
            </a:lvl4pPr>
            <a:lvl5pPr marL="2171700" indent="-342900">
              <a:buFont typeface="Wingdings" charset="2"/>
              <a:buChar char="§"/>
              <a:defRPr sz="2000">
                <a:solidFill>
                  <a:schemeClr val="accent4"/>
                </a:solidFill>
              </a:defRPr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203578"/>
            <a:ext cx="2354428" cy="2257173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978" y="5780144"/>
            <a:ext cx="1035216" cy="550647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23949" y="432263"/>
            <a:ext cx="8296102" cy="149629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9841" y="2108259"/>
            <a:ext cx="2354428" cy="925885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ctr">
              <a:buFontTx/>
              <a:buNone/>
              <a:defRPr sz="1800">
                <a:solidFill>
                  <a:schemeClr val="bg1"/>
                </a:solidFill>
              </a:defRPr>
            </a:lvl3pPr>
            <a:lvl4pPr marL="1371600" indent="0" algn="ctr">
              <a:buFontTx/>
              <a:buNone/>
              <a:defRPr sz="1800">
                <a:solidFill>
                  <a:schemeClr val="bg1"/>
                </a:solidFill>
              </a:defRPr>
            </a:lvl4pPr>
            <a:lvl5pPr marL="1828800" indent="0" algn="ctr">
              <a:buFontTx/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9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 userDrawn="1"/>
        </p:nvSpPr>
        <p:spPr>
          <a:xfrm>
            <a:off x="191194" y="199505"/>
            <a:ext cx="8761614" cy="6450678"/>
          </a:xfrm>
          <a:prstGeom prst="rect">
            <a:avLst/>
          </a:prstGeom>
          <a:noFill/>
          <a:ln w="127000" cmpd="sng">
            <a:solidFill>
              <a:schemeClr val="accent3"/>
            </a:solidFill>
            <a:miter lim="800000"/>
          </a:ln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628649" y="2161311"/>
            <a:ext cx="7792144" cy="3299440"/>
            <a:chOff x="3084021" y="1476491"/>
            <a:chExt cx="5336772" cy="3984260"/>
          </a:xfrm>
        </p:grpSpPr>
        <p:sp>
          <p:nvSpPr>
            <p:cNvPr id="9" name="Right Triangle 8"/>
            <p:cNvSpPr/>
            <p:nvPr userDrawn="1"/>
          </p:nvSpPr>
          <p:spPr>
            <a:xfrm>
              <a:off x="3084022" y="1476491"/>
              <a:ext cx="5336771" cy="398426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0" name="Right Triangle 9"/>
            <p:cNvSpPr/>
            <p:nvPr userDrawn="1"/>
          </p:nvSpPr>
          <p:spPr>
            <a:xfrm rot="10800000">
              <a:off x="3084021" y="1476491"/>
              <a:ext cx="5336771" cy="398426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978" y="5780144"/>
            <a:ext cx="1035216" cy="55064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23949" y="432263"/>
            <a:ext cx="8296102" cy="149629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1"/>
          </p:nvPr>
        </p:nvSpPr>
        <p:spPr>
          <a:xfrm>
            <a:off x="1213658" y="2626121"/>
            <a:ext cx="6816437" cy="236982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>
                <a:solidFill>
                  <a:schemeClr val="accent4"/>
                </a:solidFill>
              </a:defRPr>
            </a:lvl1pPr>
            <a:lvl2pPr marL="457200" indent="0" algn="ctr">
              <a:buNone/>
              <a:defRPr sz="2800">
                <a:solidFill>
                  <a:schemeClr val="accent4"/>
                </a:solidFill>
              </a:defRPr>
            </a:lvl2pPr>
            <a:lvl3pPr marL="914400" indent="0" algn="ctr">
              <a:buNone/>
              <a:defRPr sz="2800">
                <a:solidFill>
                  <a:schemeClr val="accent4"/>
                </a:solidFill>
              </a:defRPr>
            </a:lvl3pPr>
            <a:lvl4pPr marL="1371600" indent="0" algn="ctr">
              <a:buNone/>
              <a:defRPr sz="2800">
                <a:solidFill>
                  <a:schemeClr val="accent4"/>
                </a:solidFill>
              </a:defRPr>
            </a:lvl4pPr>
            <a:lvl5pPr marL="1828800" indent="0" algn="ctr">
              <a:buNone/>
              <a:defRPr sz="2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</a:t>
            </a:r>
            <a:r>
              <a:rPr lang="en-US" smtClean="0"/>
              <a:t>text styles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7745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68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Gra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890" y="1603316"/>
            <a:ext cx="6462221" cy="343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45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307" y="1595336"/>
            <a:ext cx="6481804" cy="344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56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, Re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idx="4294967295" hasCustomPrompt="1"/>
          </p:nvPr>
        </p:nvSpPr>
        <p:spPr>
          <a:xfrm>
            <a:off x="685800" y="867527"/>
            <a:ext cx="7772400" cy="1533288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z="4400" b="1" dirty="0" smtClean="0"/>
              <a:t>SECTION TITLE, CENTERED, ARIAL BOLD, 44PT, ALL CAPS, RED</a:t>
            </a:r>
            <a:endParaRPr lang="en-US" sz="4400" b="1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979" y="5780144"/>
            <a:ext cx="1035216" cy="550647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2193587" y="3044755"/>
            <a:ext cx="4756826" cy="0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193925" y="3507971"/>
            <a:ext cx="4756150" cy="1438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362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, Gra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idx="4294967295" hasCustomPrompt="1"/>
          </p:nvPr>
        </p:nvSpPr>
        <p:spPr>
          <a:xfrm>
            <a:off x="685800" y="867527"/>
            <a:ext cx="7772400" cy="1533288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z="4400" b="1" dirty="0" smtClean="0"/>
              <a:t>SECTION TITLE, CENTERED, ARIAL BOLD, 44PT, ALL CAPS, RED</a:t>
            </a:r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979" y="5780144"/>
            <a:ext cx="1035216" cy="550647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2193587" y="3044755"/>
            <a:ext cx="4756826" cy="0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193925" y="3507971"/>
            <a:ext cx="4756150" cy="1438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764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idx="4294967295" hasCustomPrompt="1"/>
          </p:nvPr>
        </p:nvSpPr>
        <p:spPr>
          <a:xfrm>
            <a:off x="685800" y="867527"/>
            <a:ext cx="7772400" cy="1533288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 sz="4400" b="1" dirty="0" smtClean="0"/>
              <a:t>SECTION TITLE, CENTERED, ARIAL BOLD, 44PT, ALL CAPS, RED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978" y="5780144"/>
            <a:ext cx="1035216" cy="550647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2193587" y="3044755"/>
            <a:ext cx="4756826" cy="0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193925" y="3507971"/>
            <a:ext cx="4756150" cy="1438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91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Slide,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191194" y="199505"/>
            <a:ext cx="8761614" cy="6450678"/>
          </a:xfrm>
          <a:prstGeom prst="rect">
            <a:avLst/>
          </a:prstGeom>
          <a:noFill/>
          <a:ln w="127000" cmpd="sng">
            <a:solidFill>
              <a:schemeClr val="accent3"/>
            </a:solidFill>
            <a:miter lim="800000"/>
          </a:ln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949" y="432263"/>
            <a:ext cx="8296102" cy="149629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61310"/>
            <a:ext cx="7886700" cy="3299441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1pPr>
            <a:lvl2pPr marL="6858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2pPr>
            <a:lvl3pPr marL="11430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3pPr>
            <a:lvl4pPr marL="16002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4pPr>
            <a:lvl5pPr marL="20574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978" y="5780144"/>
            <a:ext cx="1035216" cy="55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73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Slide,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191194" y="199505"/>
            <a:ext cx="8761614" cy="6450678"/>
          </a:xfrm>
          <a:prstGeom prst="rect">
            <a:avLst/>
          </a:prstGeom>
          <a:noFill/>
          <a:ln w="127000" cmpd="sng">
            <a:solidFill>
              <a:schemeClr val="accent3"/>
            </a:solidFill>
            <a:miter lim="800000"/>
          </a:ln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161311"/>
            <a:ext cx="3886200" cy="329944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1pPr>
            <a:lvl2pPr marL="6858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2pPr>
            <a:lvl3pPr marL="11430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3pPr>
            <a:lvl4pPr marL="16002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4pPr>
            <a:lvl5pPr marL="20574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61311"/>
            <a:ext cx="3886200" cy="329944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1pPr>
            <a:lvl2pPr marL="6858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2pPr>
            <a:lvl3pPr marL="11430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3pPr>
            <a:lvl4pPr marL="16002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4pPr>
            <a:lvl5pPr marL="20574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978" y="5780144"/>
            <a:ext cx="1035216" cy="55064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3949" y="432263"/>
            <a:ext cx="8296102" cy="149629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Slide, 2 column,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 userDrawn="1"/>
        </p:nvSpPr>
        <p:spPr>
          <a:xfrm>
            <a:off x="191194" y="199505"/>
            <a:ext cx="8761614" cy="6450678"/>
          </a:xfrm>
          <a:prstGeom prst="rect">
            <a:avLst/>
          </a:prstGeom>
          <a:noFill/>
          <a:ln w="127000" cmpd="sng">
            <a:solidFill>
              <a:schemeClr val="accent3"/>
            </a:solidFill>
            <a:miter lim="800000"/>
          </a:ln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3042458"/>
            <a:ext cx="3886200" cy="2418293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1pPr>
            <a:lvl2pPr marL="6858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2pPr>
            <a:lvl3pPr marL="11430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3pPr>
            <a:lvl4pPr marL="16002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4pPr>
            <a:lvl5pPr marL="20574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3042458"/>
            <a:ext cx="3886200" cy="2418294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1pPr>
            <a:lvl2pPr marL="6858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2pPr>
            <a:lvl3pPr marL="11430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3pPr>
            <a:lvl4pPr marL="16002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4pPr>
            <a:lvl5pPr marL="2057400" indent="-228600">
              <a:buFont typeface="Wingdings" charset="2"/>
              <a:buChar char="§"/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978" y="5780144"/>
            <a:ext cx="1035216" cy="550647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 userDrawn="1"/>
        </p:nvSpPr>
        <p:spPr>
          <a:xfrm>
            <a:off x="628650" y="2161308"/>
            <a:ext cx="3886200" cy="689957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23949" y="432263"/>
            <a:ext cx="8296102" cy="149629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0" y="2160588"/>
            <a:ext cx="3886200" cy="690562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ctr">
              <a:buFontTx/>
              <a:buNone/>
              <a:defRPr sz="1800">
                <a:solidFill>
                  <a:schemeClr val="bg1"/>
                </a:solidFill>
              </a:defRPr>
            </a:lvl3pPr>
            <a:lvl4pPr marL="1371600" indent="0" algn="ctr">
              <a:buFontTx/>
              <a:buNone/>
              <a:defRPr sz="1800">
                <a:solidFill>
                  <a:schemeClr val="bg1"/>
                </a:solidFill>
              </a:defRPr>
            </a:lvl4pPr>
            <a:lvl5pPr marL="1828800" indent="0" algn="ctr">
              <a:buFontTx/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629150" y="2140224"/>
            <a:ext cx="3886200" cy="690562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FontTx/>
              <a:buNone/>
              <a:defRPr sz="1800">
                <a:solidFill>
                  <a:schemeClr val="bg1"/>
                </a:solidFill>
              </a:defRPr>
            </a:lvl2pPr>
            <a:lvl3pPr marL="914400" indent="0" algn="ctr">
              <a:buFontTx/>
              <a:buNone/>
              <a:defRPr sz="1800">
                <a:solidFill>
                  <a:schemeClr val="bg1"/>
                </a:solidFill>
              </a:defRPr>
            </a:lvl3pPr>
            <a:lvl4pPr marL="1371600" indent="0" algn="ctr">
              <a:buFontTx/>
              <a:buNone/>
              <a:defRPr sz="1800">
                <a:solidFill>
                  <a:schemeClr val="bg1"/>
                </a:solidFill>
              </a:defRPr>
            </a:lvl4pPr>
            <a:lvl5pPr marL="1828800" indent="0" algn="ctr">
              <a:buFontTx/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6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033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4" r:id="rId2"/>
    <p:sldLayoutId id="2147483745" r:id="rId3"/>
    <p:sldLayoutId id="2147483747" r:id="rId4"/>
    <p:sldLayoutId id="2147483748" r:id="rId5"/>
    <p:sldLayoutId id="2147483746" r:id="rId6"/>
    <p:sldLayoutId id="2147483734" r:id="rId7"/>
    <p:sldLayoutId id="2147483736" r:id="rId8"/>
    <p:sldLayoutId id="2147483737" r:id="rId9"/>
    <p:sldLayoutId id="2147483741" r:id="rId10"/>
    <p:sldLayoutId id="2147483740" r:id="rId11"/>
    <p:sldLayoutId id="2147483749" r:id="rId12"/>
    <p:sldLayoutId id="214748373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008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ntral College Colors">
      <a:dk1>
        <a:srgbClr val="D63531"/>
      </a:dk1>
      <a:lt1>
        <a:srgbClr val="FFFFFF"/>
      </a:lt1>
      <a:dk2>
        <a:srgbClr val="666666"/>
      </a:dk2>
      <a:lt2>
        <a:srgbClr val="EFEFEF"/>
      </a:lt2>
      <a:accent1>
        <a:srgbClr val="990000"/>
      </a:accent1>
      <a:accent2>
        <a:srgbClr val="660000"/>
      </a:accent2>
      <a:accent3>
        <a:srgbClr val="CCCCCC"/>
      </a:accent3>
      <a:accent4>
        <a:srgbClr val="000000"/>
      </a:accent4>
      <a:accent5>
        <a:srgbClr val="FFFFFF"/>
      </a:accent5>
      <a:accent6>
        <a:srgbClr val="D63531"/>
      </a:accent6>
      <a:hlink>
        <a:srgbClr val="D63531"/>
      </a:hlink>
      <a:folHlink>
        <a:srgbClr val="99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ntral_PowerpointPresentation" id="{2DCCF98D-D113-204C-A25E-5471105DE912}" vid="{22A3F450-7FBD-C04E-B263-A0FF14F982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Central_PowerpointPresentation</Template>
  <TotalTime>46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Wingdings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Maurer</dc:creator>
  <cp:lastModifiedBy>Lindsey Maurer</cp:lastModifiedBy>
  <cp:revision>8</cp:revision>
  <dcterms:created xsi:type="dcterms:W3CDTF">2016-11-04T18:51:26Z</dcterms:created>
  <dcterms:modified xsi:type="dcterms:W3CDTF">2017-04-13T14:02:41Z</dcterms:modified>
</cp:coreProperties>
</file>